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B95D-4C90-4E72-90D9-3DD411399E32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9B9-5926-4564-AE0A-AD8F0A011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598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B95D-4C90-4E72-90D9-3DD411399E32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9B9-5926-4564-AE0A-AD8F0A011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32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B95D-4C90-4E72-90D9-3DD411399E32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9B9-5926-4564-AE0A-AD8F0A011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0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B95D-4C90-4E72-90D9-3DD411399E32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9B9-5926-4564-AE0A-AD8F0A011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76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B95D-4C90-4E72-90D9-3DD411399E32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9B9-5926-4564-AE0A-AD8F0A011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65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B95D-4C90-4E72-90D9-3DD411399E32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9B9-5926-4564-AE0A-AD8F0A011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42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B95D-4C90-4E72-90D9-3DD411399E32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9B9-5926-4564-AE0A-AD8F0A011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5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B95D-4C90-4E72-90D9-3DD411399E32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9B9-5926-4564-AE0A-AD8F0A011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67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B95D-4C90-4E72-90D9-3DD411399E32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9B9-5926-4564-AE0A-AD8F0A011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53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B95D-4C90-4E72-90D9-3DD411399E32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9B9-5926-4564-AE0A-AD8F0A011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83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B95D-4C90-4E72-90D9-3DD411399E32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49B9-5926-4564-AE0A-AD8F0A011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43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BB95D-4C90-4E72-90D9-3DD411399E32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49B9-5926-4564-AE0A-AD8F0A011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1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4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7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Ekran Gösterisi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Ofis Teması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</cp:revision>
  <dcterms:created xsi:type="dcterms:W3CDTF">2022-09-29T09:16:55Z</dcterms:created>
  <dcterms:modified xsi:type="dcterms:W3CDTF">2022-09-29T09:22:06Z</dcterms:modified>
</cp:coreProperties>
</file>